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7" r:id="rId4"/>
    <p:sldId id="276" r:id="rId5"/>
    <p:sldId id="27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68" r:id="rId17"/>
    <p:sldId id="269" r:id="rId18"/>
    <p:sldId id="271" r:id="rId19"/>
    <p:sldId id="272" r:id="rId20"/>
    <p:sldId id="278" r:id="rId21"/>
    <p:sldId id="279" r:id="rId22"/>
    <p:sldId id="274" r:id="rId23"/>
  </p:sldIdLst>
  <p:sldSz cx="9144000" cy="6858000" type="screen4x3"/>
  <p:notesSz cx="6858000" cy="99456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6061A-BFA1-4EF9-BC6B-77568B0424EE}" type="datetimeFigureOut">
              <a:rPr lang="ko-KR" altLang="en-US" smtClean="0"/>
              <a:pPr/>
              <a:t>2013-02-23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100F1-CB77-4E48-A032-25E5E84267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717942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대각선 방향의 모서리가 둥근 사각형 3"/>
          <p:cNvSpPr/>
          <p:nvPr/>
        </p:nvSpPr>
        <p:spPr>
          <a:xfrm>
            <a:off x="1000100" y="1857364"/>
            <a:ext cx="7143800" cy="2928958"/>
          </a:xfrm>
          <a:prstGeom prst="round2DiagRect">
            <a:avLst/>
          </a:prstGeom>
          <a:solidFill>
            <a:schemeClr val="bg1">
              <a:alpha val="80000"/>
            </a:schemeClr>
          </a:solidFill>
          <a:ln w="28575">
            <a:solidFill>
              <a:schemeClr val="tx1">
                <a:lumMod val="85000"/>
                <a:lumOff val="15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 descr="QRCodeImg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285876" y="2714620"/>
            <a:ext cx="1214422" cy="121442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214546" y="2143116"/>
            <a:ext cx="6000792" cy="234679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/>
              <a:t>컴퓨터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테블릿</a:t>
            </a:r>
            <a:r>
              <a:rPr lang="en-US" altLang="ko-KR" sz="2000" dirty="0" smtClean="0"/>
              <a:t>PC, </a:t>
            </a:r>
            <a:r>
              <a:rPr lang="ko-KR" altLang="en-US" sz="2000" dirty="0" smtClean="0"/>
              <a:t>노트북</a:t>
            </a:r>
            <a:r>
              <a:rPr lang="en-US" altLang="ko-KR" sz="2000" dirty="0" smtClean="0"/>
              <a:t>,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스마트폰</a:t>
            </a:r>
            <a:r>
              <a:rPr lang="ko-KR" altLang="en-US" sz="2000" dirty="0" smtClean="0"/>
              <a:t> 활용</a:t>
            </a:r>
            <a:endParaRPr lang="en-US" altLang="ko-KR" sz="2000" dirty="0" smtClean="0"/>
          </a:p>
          <a:p>
            <a:pPr algn="ctr"/>
            <a:r>
              <a:rPr lang="ko-KR" altLang="en-US" sz="6000" dirty="0" smtClean="0"/>
              <a:t>가축관리 </a:t>
            </a:r>
            <a:r>
              <a:rPr lang="en-US" altLang="ko-KR" sz="6000" dirty="0" smtClean="0"/>
              <a:t>V 1.0 </a:t>
            </a:r>
            <a:r>
              <a:rPr lang="en-US" altLang="ko-KR" sz="3600" dirty="0" smtClean="0"/>
              <a:t/>
            </a:r>
            <a:br>
              <a:rPr lang="en-US" altLang="ko-KR" sz="3600" dirty="0" smtClean="0"/>
            </a:br>
            <a:r>
              <a:rPr lang="en-US" altLang="ko-KR" sz="1050" dirty="0" smtClean="0"/>
              <a:t> </a:t>
            </a:r>
            <a:endParaRPr lang="en-US" altLang="ko-KR" sz="3600" dirty="0" smtClean="0"/>
          </a:p>
          <a:p>
            <a:pPr algn="ctr"/>
            <a:r>
              <a:rPr lang="en-US" altLang="ko-KR" sz="2800" dirty="0" smtClean="0"/>
              <a:t>   </a:t>
            </a:r>
            <a:r>
              <a:rPr lang="en-US" altLang="ko-KR" sz="2800" dirty="0" smtClean="0">
                <a:hlinkClick r:id="rId4"/>
              </a:rPr>
              <a:t>http://717942.COM/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  </a:t>
            </a:r>
            <a:r>
              <a:rPr lang="ko-KR" altLang="en-US" sz="2800" dirty="0" err="1" smtClean="0"/>
              <a:t>친한친구사이닷컴</a:t>
            </a:r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대각선 방향의 모서리가 둥근 사각형 3"/>
          <p:cNvSpPr/>
          <p:nvPr/>
        </p:nvSpPr>
        <p:spPr>
          <a:xfrm>
            <a:off x="571472" y="1142984"/>
            <a:ext cx="8001056" cy="5214974"/>
          </a:xfrm>
          <a:prstGeom prst="round2DiagRect">
            <a:avLst/>
          </a:prstGeom>
          <a:solidFill>
            <a:schemeClr val="bg1">
              <a:alpha val="60000"/>
            </a:schemeClr>
          </a:solidFill>
          <a:ln w="28575">
            <a:solidFill>
              <a:schemeClr val="tx1">
                <a:lumMod val="85000"/>
                <a:lumOff val="15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u"/>
            </a:pP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가축관리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출생일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수정일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분만일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치료내용 등을 관리한다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.)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일정관리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출생일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수정일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분만일 을 기준으로 사용자가 설정한 날짜에 자동 생성된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건유예정일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분만예정일 등을 관리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)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문자발송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일정관리를 기준으로 사용자에게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매일아침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7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시에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문자를 보낸다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.)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재고관리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정액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사료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약품등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재고를 관리하며 적정재고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이하시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자동주문 또는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문자알림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기능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)</a:t>
            </a:r>
          </a:p>
          <a:p>
            <a:pPr>
              <a:buFont typeface="Wingdings" pitchFamily="2" charset="2"/>
              <a:buChar char="u"/>
            </a:pP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가계부관리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목장의 수입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지출 내역을 정리한다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.) 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주소록관리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(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관련 업체 전화번호 등을 관리한다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.) </a:t>
            </a:r>
          </a:p>
          <a:p>
            <a:pPr>
              <a:buFont typeface="Wingdings" pitchFamily="2" charset="2"/>
              <a:buChar char="u"/>
            </a:pP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화면환경설정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화면색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글씨크기 등을 설정한다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.)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자료실 및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Q&amp;A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등 각종 게시판 기능</a:t>
            </a:r>
            <a:endParaRPr lang="en-US" altLang="ko-KR" sz="2000" b="1" dirty="0" smtClean="0">
              <a:solidFill>
                <a:schemeClr val="tx1"/>
              </a:solidFill>
              <a:latin typeface="돋움체" pitchFamily="49" charset="-127"/>
              <a:ea typeface="돋움체" pitchFamily="49" charset="-127"/>
            </a:endParaRP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홈페이지구축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몇 번의 클릭으로 목장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및 관련업체 쇼핑몰 기능 포함된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홈페이지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생성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한다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.)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IP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카메라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컴퓨터 및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스마트폰으로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목장을 관리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)</a:t>
            </a:r>
            <a:b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</a:br>
            <a:r>
              <a:rPr lang="en-US" altLang="ko-KR" dirty="0" smtClean="0">
                <a:solidFill>
                  <a:schemeClr val="tx1"/>
                </a:solidFill>
              </a:rPr>
              <a:t/>
            </a:r>
            <a:br>
              <a:rPr lang="en-US" altLang="ko-KR" dirty="0" smtClean="0">
                <a:solidFill>
                  <a:schemeClr val="tx1"/>
                </a:solidFill>
              </a:rPr>
            </a:b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http://717942.COM/</a:t>
            </a:r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주요기능</a:t>
              </a:r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</a:t>
              </a:r>
              <a:endParaRPr lang="ko-KR" alt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err="1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스마트폰화면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0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214422"/>
            <a:ext cx="2286000" cy="38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2" name="그림 11" descr="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8992" y="1214422"/>
            <a:ext cx="2286000" cy="38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4" name="그림 13" descr="0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3636" y="1214422"/>
            <a:ext cx="2286000" cy="38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err="1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스마트폰화면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214422"/>
            <a:ext cx="2286000" cy="38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2" name="그림 11" descr="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8992" y="1214422"/>
            <a:ext cx="2286000" cy="38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4" name="그림 13" descr="0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3636" y="1214422"/>
            <a:ext cx="2286000" cy="38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(main 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2" name="그림 11" descr="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회원가입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 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4" name="그림 13" descr="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일정 환경설정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2" name="그림 11" descr="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가축등록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4" name="그림 13" descr="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가축검색 및 관리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상세정보 관리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일정 관리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마이 페이지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검정회원 관리화면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309706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검정회원 관리화면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2" name="그림 11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309706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가계부 관리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화면구성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주소록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화면환경설정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개인별 화면 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설정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자료실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공부방 등 게시판 화면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그림 7" descr="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85860"/>
            <a:ext cx="7620000" cy="4762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1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7561689" cy="46805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홈페이지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목장 홈페이지 자동생성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83134"/>
            <a:ext cx="7654800" cy="47381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en-US" altLang="ko-KR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IP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카메라 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(</a:t>
              </a:r>
              <a:r>
                <a:rPr lang="ko-KR" alt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목장을 관찰 관리</a:t>
              </a:r>
              <a:r>
                <a:rPr lang="en-US" altLang="ko-KR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ysClr val="windowText" lastClr="0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)  </a:t>
              </a:r>
              <a:endParaRPr lang="ko-KR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대각선 방향의 모서리가 둥근 사각형 3"/>
          <p:cNvSpPr/>
          <p:nvPr/>
        </p:nvSpPr>
        <p:spPr>
          <a:xfrm>
            <a:off x="683568" y="1220122"/>
            <a:ext cx="7697607" cy="5017190"/>
          </a:xfrm>
          <a:prstGeom prst="round2DiagRect">
            <a:avLst/>
          </a:prstGeom>
          <a:solidFill>
            <a:schemeClr val="bg1">
              <a:alpha val="60000"/>
            </a:schemeClr>
          </a:solidFill>
          <a:ln w="28575">
            <a:solidFill>
              <a:schemeClr val="tx1">
                <a:lumMod val="85000"/>
                <a:lumOff val="15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u"/>
            </a:pP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window 2005 server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MS-SQL 2005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IIS 6.0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ASP Web program</a:t>
            </a: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각 이동통신사 제휴 문자 서비스</a:t>
            </a:r>
            <a:endParaRPr lang="en-US" altLang="ko-KR" sz="2000" b="1" dirty="0" smtClean="0">
              <a:solidFill>
                <a:schemeClr val="tx1"/>
              </a:solidFill>
              <a:latin typeface="돋움체" pitchFamily="49" charset="-127"/>
              <a:ea typeface="돋움체" pitchFamily="49" charset="-127"/>
            </a:endParaRPr>
          </a:p>
          <a:p>
            <a:pPr>
              <a:buFont typeface="Wingdings" pitchFamily="2" charset="2"/>
              <a:buChar char="u"/>
            </a:pPr>
            <a:r>
              <a:rPr lang="en-US" altLang="ko-KR" sz="2000" b="1" dirty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웹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호스팅</a:t>
            </a:r>
            <a:r>
              <a:rPr lang="en-US" altLang="ko-KR" dirty="0" smtClean="0">
                <a:solidFill>
                  <a:schemeClr val="tx1"/>
                </a:solidFill>
              </a:rPr>
              <a:t/>
            </a:r>
            <a:br>
              <a:rPr lang="en-US" altLang="ko-KR" dirty="0" smtClean="0">
                <a:solidFill>
                  <a:schemeClr val="tx1"/>
                </a:solidFill>
              </a:rPr>
            </a:b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00430" y="6429396"/>
            <a:ext cx="5143536" cy="36933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가축관리 </a:t>
            </a:r>
            <a:r>
              <a:rPr lang="en-US" altLang="ko-KR" dirty="0" smtClean="0"/>
              <a:t>V 1.0    http:// 717942.COM/</a:t>
            </a:r>
            <a:endParaRPr lang="ko-KR" altLang="en-US" dirty="0"/>
          </a:p>
        </p:txBody>
      </p:sp>
      <p:grpSp>
        <p:nvGrpSpPr>
          <p:cNvPr id="2" name="그룹 7"/>
          <p:cNvGrpSpPr/>
          <p:nvPr/>
        </p:nvGrpSpPr>
        <p:grpSpPr>
          <a:xfrm rot="10800000">
            <a:off x="1865468" y="214290"/>
            <a:ext cx="6770386" cy="714388"/>
            <a:chOff x="1077567" y="1674805"/>
            <a:chExt cx="4449847" cy="714388"/>
          </a:xfrm>
        </p:grpSpPr>
        <p:sp>
          <p:nvSpPr>
            <p:cNvPr id="10" name="오각형 9"/>
            <p:cNvSpPr/>
            <p:nvPr/>
          </p:nvSpPr>
          <p:spPr>
            <a:xfrm rot="10800000">
              <a:off x="1077567" y="1674805"/>
              <a:ext cx="4408226" cy="714388"/>
            </a:xfrm>
            <a:prstGeom prst="homePlat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  </a:t>
              </a:r>
              <a:r>
                <a:rPr lang="ko-KR" altLang="en-US" sz="36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개발환경</a:t>
              </a:r>
              <a:r>
                <a:rPr lang="en-US" altLang="ko-K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 </a:t>
              </a:r>
              <a:endParaRPr lang="ko-KR" alt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1" name="오각형 4"/>
            <p:cNvSpPr/>
            <p:nvPr/>
          </p:nvSpPr>
          <p:spPr>
            <a:xfrm rot="21600000">
              <a:off x="1297787" y="1674805"/>
              <a:ext cx="4229627" cy="7143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00536" tIns="95250" rIns="177800" bIns="95250" numCol="1" spcCol="1270" anchor="ctr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2500" kern="1200"/>
            </a:p>
          </p:txBody>
        </p:sp>
      </p:grpSp>
      <p:sp>
        <p:nvSpPr>
          <p:cNvPr id="9" name="타원 8"/>
          <p:cNvSpPr/>
          <p:nvPr/>
        </p:nvSpPr>
        <p:spPr>
          <a:xfrm>
            <a:off x="1500166" y="214290"/>
            <a:ext cx="714388" cy="714388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422</Words>
  <Application>Microsoft Office PowerPoint</Application>
  <PresentationFormat>화면 슬라이드 쇼(4:3)</PresentationFormat>
  <Paragraphs>59</Paragraphs>
  <Slides>22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김선경</dc:creator>
  <cp:lastModifiedBy>김선경</cp:lastModifiedBy>
  <cp:revision>38</cp:revision>
  <dcterms:created xsi:type="dcterms:W3CDTF">2012-07-05T04:21:05Z</dcterms:created>
  <dcterms:modified xsi:type="dcterms:W3CDTF">2013-02-23T06:26:34Z</dcterms:modified>
</cp:coreProperties>
</file>